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2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le Text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Image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Image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Type a quote here."/>
          <p:cNvSpPr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Johnny Appleseed"/>
          <p:cNvSpPr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Text"/>
          <p:cNvSpPr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Image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e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le Text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lide Number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Image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le Text"/>
          <p:cNvSpPr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Image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le Text"/>
          <p:cNvSpPr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wasp summer course 2018 presentation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z="10200"/>
            </a:lvl1pPr>
          </a:lstStyle>
          <a:p>
            <a:pPr/>
            <a:r>
              <a:t>wasp summer course 2018 presentation</a:t>
            </a:r>
          </a:p>
        </p:txBody>
      </p:sp>
      <p:sp>
        <p:nvSpPr>
          <p:cNvPr id="167" name="John and hannes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John and hannes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WASP SUMMER COURSE 201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WASP SUMMER COURSE 2018</a:t>
            </a:r>
          </a:p>
        </p:txBody>
      </p:sp>
      <p:sp>
        <p:nvSpPr>
          <p:cNvPr id="170" name="introduction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introduction</a:t>
            </a:r>
          </a:p>
        </p:txBody>
      </p:sp>
      <p:sp>
        <p:nvSpPr>
          <p:cNvPr id="171" name="Goal: develop an autonomous agent for Kiwi car platooning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4800"/>
            </a:pPr>
            <a:r>
              <a:rPr b="1">
                <a:latin typeface="Avenir Next"/>
                <a:ea typeface="Avenir Next"/>
                <a:cs typeface="Avenir Next"/>
                <a:sym typeface="Avenir Next"/>
              </a:rPr>
              <a:t>Goal</a:t>
            </a:r>
            <a:r>
              <a:t>: develop an autonomous agent for Kiwi car platooning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WASP SUMMER COURSE 201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WASP SUMMER COURSE 2018</a:t>
            </a:r>
          </a:p>
        </p:txBody>
      </p:sp>
      <p:sp>
        <p:nvSpPr>
          <p:cNvPr id="174" name="problem description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problem description</a:t>
            </a:r>
          </a:p>
        </p:txBody>
      </p:sp>
      <p:sp>
        <p:nvSpPr>
          <p:cNvPr id="175" name="Finding the object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60400" indent="-660400">
              <a:buClrTx/>
              <a:buSzPct val="100000"/>
              <a:buFontTx/>
              <a:buAutoNum type="arabicPeriod" startAt="1"/>
              <a:defRPr sz="4000"/>
            </a:pPr>
            <a:r>
              <a:t>Finding the object</a:t>
            </a:r>
          </a:p>
          <a:p>
            <a:pPr marL="660400" indent="-660400">
              <a:buClrTx/>
              <a:buSzPct val="100000"/>
              <a:buFontTx/>
              <a:buAutoNum type="arabicPeriod" startAt="1"/>
              <a:defRPr sz="4000"/>
            </a:pPr>
            <a:r>
              <a:t>Tracking the object</a:t>
            </a:r>
          </a:p>
          <a:p>
            <a:pPr marL="660400" indent="-660400">
              <a:buClrTx/>
              <a:buSzPct val="100000"/>
              <a:buFontTx/>
              <a:buAutoNum type="arabicPeriod" startAt="1"/>
              <a:defRPr sz="4000"/>
            </a:pPr>
            <a:r>
              <a:t>Controlling steering/thrust to follow the object</a:t>
            </a:r>
          </a:p>
          <a:p>
            <a:pPr marL="660400" indent="-660400">
              <a:buClrTx/>
              <a:buSzPct val="100000"/>
              <a:buFontTx/>
              <a:buAutoNum type="arabicPeriod" startAt="1"/>
              <a:defRPr sz="4000"/>
            </a:pPr>
            <a:r>
              <a:t>Implement simple collision avoidance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WASP SUMMER COURSE 201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WASP SUMMER COURSE 2018</a:t>
            </a:r>
          </a:p>
        </p:txBody>
      </p:sp>
      <p:sp>
        <p:nvSpPr>
          <p:cNvPr id="178" name="Object detection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Object detection</a:t>
            </a:r>
          </a:p>
        </p:txBody>
      </p:sp>
      <p:sp>
        <p:nvSpPr>
          <p:cNvPr id="179" name="Chose to track an object of known color/shape (post-it note)…"/>
          <p:cNvSpPr/>
          <p:nvPr>
            <p:ph type="body" sz="half" idx="1"/>
          </p:nvPr>
        </p:nvSpPr>
        <p:spPr>
          <a:xfrm>
            <a:off x="406399" y="2743200"/>
            <a:ext cx="6413898" cy="6108700"/>
          </a:xfrm>
          <a:prstGeom prst="rect">
            <a:avLst/>
          </a:prstGeom>
        </p:spPr>
        <p:txBody>
          <a:bodyPr/>
          <a:lstStyle/>
          <a:p>
            <a:pPr/>
            <a:r>
              <a:t>Chose to track an object of known color/shape (post-it note)</a:t>
            </a:r>
          </a:p>
          <a:p>
            <a:pPr/>
            <a:r>
              <a:t>Color detection</a:t>
            </a:r>
          </a:p>
          <a:p>
            <a:pPr/>
            <a:r>
              <a:t>Shape detection</a:t>
            </a:r>
          </a:p>
          <a:p>
            <a:pPr/>
            <a:r>
              <a:t>Contour selection</a:t>
            </a:r>
          </a:p>
        </p:txBody>
      </p:sp>
      <p:pic>
        <p:nvPicPr>
          <p:cNvPr id="180" name="test_img.jpg" descr="test_img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10400" y="2918046"/>
            <a:ext cx="5223344" cy="39175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WASP SUMMER COURSE 201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WASP SUMMER COURSE 2018</a:t>
            </a:r>
          </a:p>
        </p:txBody>
      </p:sp>
      <p:sp>
        <p:nvSpPr>
          <p:cNvPr id="183" name="Demo - object detection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Demo - object detection</a:t>
            </a:r>
          </a:p>
        </p:txBody>
      </p:sp>
      <p:pic>
        <p:nvPicPr>
          <p:cNvPr id="184" name="out.mp4" descr="out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177560" y="2460977"/>
            <a:ext cx="10649680" cy="62123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30000" fill="hold"/>
                                        <p:tgtEl>
                                          <p:spTgt spid="1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WASP SUMMER COURSE 201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WASP SUMMER COURSE 2018</a:t>
            </a:r>
          </a:p>
        </p:txBody>
      </p:sp>
      <p:sp>
        <p:nvSpPr>
          <p:cNvPr id="187" name="Controlling the kiwi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Controlling the kiwi</a:t>
            </a:r>
          </a:p>
        </p:txBody>
      </p:sp>
      <p:sp>
        <p:nvSpPr>
          <p:cNvPr id="188" name="Chose a P-Controller on the angle error (relative to center of camera)…"/>
          <p:cNvSpPr/>
          <p:nvPr>
            <p:ph type="body" sz="half" idx="1"/>
          </p:nvPr>
        </p:nvSpPr>
        <p:spPr>
          <a:xfrm>
            <a:off x="406400" y="2743200"/>
            <a:ext cx="6220917" cy="6108700"/>
          </a:xfrm>
          <a:prstGeom prst="rect">
            <a:avLst/>
          </a:prstGeom>
        </p:spPr>
        <p:txBody>
          <a:bodyPr/>
          <a:lstStyle/>
          <a:p>
            <a:pPr/>
            <a:r>
              <a:t>Chose a P-Controller on the angle error (relative to center of camera)</a:t>
            </a:r>
          </a:p>
          <a:p>
            <a:pPr/>
            <a:r>
              <a:t>Chose a PD-Controller to regulate the distance between approximated distance (from camera) and a setpoint (0.3m)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WASP SUMMER COURSE 201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WASP SUMMER COURSE 2018</a:t>
            </a:r>
          </a:p>
        </p:txBody>
      </p:sp>
      <p:sp>
        <p:nvSpPr>
          <p:cNvPr id="191" name="Collision avoidance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Collision avoidance</a:t>
            </a:r>
          </a:p>
        </p:txBody>
      </p:sp>
      <p:sp>
        <p:nvSpPr>
          <p:cNvPr id="192" name="To ensure no crashes the Kiwi is not permitted to move forwards/backwards/left/right if any object is within a boundary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 ensure no crashes the Kiwi is not permitted to move forwards/backwards/left/right if any object is within a boundary</a:t>
            </a:r>
          </a:p>
          <a:p>
            <a:pPr/>
            <a:r>
              <a:t>To do this, we change the permitted maximum steering angle and thrust based on detected objects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WASP SUMMER COURSE 201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WASP SUMMER COURSE 2018</a:t>
            </a:r>
          </a:p>
        </p:txBody>
      </p:sp>
      <p:sp>
        <p:nvSpPr>
          <p:cNvPr id="195" name="demo - kiwi control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demo - kiwi control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WASP SUMMER COURSE 201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WASP SUMMER COURSE 2018</a:t>
            </a:r>
          </a:p>
        </p:txBody>
      </p:sp>
      <p:sp>
        <p:nvSpPr>
          <p:cNvPr id="198" name="Thanks!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Thanks!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